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E6BBAD8-0807-4824-9256-2F0BC1BE8B73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9BA438B-4E56-4AAF-8852-0209F25B238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719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BAD8-0807-4824-9256-2F0BC1BE8B73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438B-4E56-4AAF-8852-0209F25B238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089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BAD8-0807-4824-9256-2F0BC1BE8B73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438B-4E56-4AAF-8852-0209F25B238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23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BAD8-0807-4824-9256-2F0BC1BE8B73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438B-4E56-4AAF-8852-0209F25B238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3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6BBAD8-0807-4824-9256-2F0BC1BE8B73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9BA438B-4E56-4AAF-8852-0209F25B238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34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BAD8-0807-4824-9256-2F0BC1BE8B73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438B-4E56-4AAF-8852-0209F25B238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11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BAD8-0807-4824-9256-2F0BC1BE8B73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438B-4E56-4AAF-8852-0209F25B238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21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BAD8-0807-4824-9256-2F0BC1BE8B73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438B-4E56-4AAF-8852-0209F25B238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071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BAD8-0807-4824-9256-2F0BC1BE8B73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438B-4E56-4AAF-8852-0209F25B238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50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E6BBAD8-0807-4824-9256-2F0BC1BE8B73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9BA438B-4E56-4AAF-8852-0209F25B238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99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E6BBAD8-0807-4824-9256-2F0BC1BE8B73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99BA438B-4E56-4AAF-8852-0209F25B2380}" type="slidenum">
              <a:rPr lang="it-IT" smtClean="0"/>
              <a:t>‹Nr.›</a:t>
            </a:fld>
            <a:endParaRPr lang="it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8462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E6BBAD8-0807-4824-9256-2F0BC1BE8B73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9BA438B-4E56-4AAF-8852-0209F25B238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21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6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6075C4-76E8-40F3-9031-8935958E41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latin typeface="+mn-lt"/>
              </a:rPr>
              <a:t>Storia della televisione italiana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1E26E68-3C48-4CB7-97D7-D491652314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II parte</a:t>
            </a:r>
          </a:p>
        </p:txBody>
      </p:sp>
    </p:spTree>
    <p:extLst>
      <p:ext uri="{BB962C8B-B14F-4D97-AF65-F5344CB8AC3E}">
        <p14:creationId xmlns:p14="http://schemas.microsoft.com/office/powerpoint/2010/main" val="248388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E07D37-5498-4F0B-BB78-5A424C2D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587941"/>
            <a:ext cx="10058400" cy="1371600"/>
          </a:xfrm>
        </p:spPr>
        <p:txBody>
          <a:bodyPr>
            <a:normAutofit/>
          </a:bodyPr>
          <a:lstStyle/>
          <a:p>
            <a:r>
              <a:rPr lang="it-IT" sz="5400" dirty="0">
                <a:latin typeface="+mn-lt"/>
              </a:rPr>
              <a:t>Talent show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0E046A-958B-4377-82DD-99E13EBB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57" y="1959541"/>
            <a:ext cx="7321826" cy="1605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i="1" dirty="0"/>
              <a:t>Ballando con le stelle</a:t>
            </a:r>
            <a:br>
              <a:rPr lang="it-IT" sz="2400" b="1" i="1" dirty="0"/>
            </a:br>
            <a:r>
              <a:rPr lang="it-IT" sz="2000" dirty="0"/>
              <a:t>Cantanti, attori, comici e sportivi imparano l'arte del ballo in coppia con i maestri professionisti del programma, per poi sfidarsi ogni sabato sera.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B3C3E3A-AE19-477E-9356-37FB2DB25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823" y="1626468"/>
            <a:ext cx="2903261" cy="217464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564808-0482-40D7-8ED3-4F9BC03D7ECA}"/>
              </a:ext>
            </a:extLst>
          </p:cNvPr>
          <p:cNvSpPr txBox="1"/>
          <p:nvPr/>
        </p:nvSpPr>
        <p:spPr>
          <a:xfrm>
            <a:off x="983457" y="4243937"/>
            <a:ext cx="6255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/>
              <a:t>Amici</a:t>
            </a:r>
          </a:p>
          <a:p>
            <a:r>
              <a:rPr lang="it-IT" sz="2000" dirty="0"/>
              <a:t>Talent show strutturato come una scuola, alla quale partecipa una classe di alunni che aspirano a diventare cantanti, ballerini di jazz, hip hop o danza classica.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6075B60-D7F2-4978-88AB-A6CABD7B1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052" y="4144210"/>
            <a:ext cx="3358805" cy="188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23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C81C87-098D-4C93-B6CB-F479CFA4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>
                <a:latin typeface="+mn-lt"/>
              </a:rPr>
              <a:t>Reality show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9B59D7-08D3-462A-A149-A88EAC702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7083287" cy="1325880"/>
          </a:xfrm>
        </p:spPr>
        <p:txBody>
          <a:bodyPr/>
          <a:lstStyle/>
          <a:p>
            <a:pPr marL="0" indent="0">
              <a:buNone/>
            </a:pPr>
            <a:r>
              <a:rPr lang="it-IT" sz="2400" b="1" i="1" dirty="0"/>
              <a:t>Uomini e donne</a:t>
            </a:r>
            <a:br>
              <a:rPr lang="it-IT" sz="2400" b="1" i="1" dirty="0"/>
            </a:br>
            <a:r>
              <a:rPr lang="it-IT" sz="2000" dirty="0"/>
              <a:t>Programma televisivo in cui giovani o adulti/anziani in cerca d’amore si incontrano e conoscono.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01CDAA8-3395-4857-B2AE-69DF79F1C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026" y="1750987"/>
            <a:ext cx="3346174" cy="21239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3BEDC6-C83A-49BD-90AE-ACA5BEEF0D51}"/>
              </a:ext>
            </a:extLst>
          </p:cNvPr>
          <p:cNvSpPr txBox="1"/>
          <p:nvPr/>
        </p:nvSpPr>
        <p:spPr>
          <a:xfrm>
            <a:off x="1066800" y="4293705"/>
            <a:ext cx="6347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/>
              <a:t>L’isola dei famosi</a:t>
            </a:r>
          </a:p>
          <a:p>
            <a:r>
              <a:rPr lang="it-IT" sz="2000" dirty="0"/>
              <a:t>Reality nel quale un gruppo di personaggi famosi viene lasciato su un'isola con il compito di sopravvivere e di non essere eliminati dal gioco.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455C9D3-B971-4473-A6BC-A17D8D384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026" y="4186102"/>
            <a:ext cx="3398975" cy="190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30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82BE17-4C3E-4B72-802F-21C51CE51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42388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it-IT" sz="5400" dirty="0">
                <a:latin typeface="+mn-lt"/>
              </a:rPr>
              <a:t>Conclusioni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1688BA-051B-4A0E-892C-B563BCE86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68757"/>
            <a:ext cx="10058400" cy="3849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dirty="0"/>
              <a:t>Nel corso degli anni, la televisione italiana ha modificato continuamente i suoi contenuti per andare incontro ai gusti ed interessi di un pubblico sempre più vasto e variegato.  Questo ha comportato una certa omologazione tra i programmi (e tra Rai e Mediaset) e un «appiattimento» dei contenuti, in una continua lotta agli share e agli incassi.</a:t>
            </a:r>
          </a:p>
          <a:p>
            <a:pPr marL="0" indent="0">
              <a:buNone/>
            </a:pPr>
            <a:r>
              <a:rPr lang="it-IT" sz="2000" dirty="0"/>
              <a:t>Dal nostro punto di vista, la televisione gioca un ruolo fondamentale nella vita degli italiani, risultando il principale mezzo di informazione e divulgazione. Al contempo, è necessario riconoscere che, al contrario di quanto accadeva in passato, una buona parte dei contenuti oggi trasmessi in tv sono spesso scadenti e poco costruttivi (non a caso si parla oggi di «tv spazzatura»). Tuttavia, riteniamo che la responsabilità risieda non tanto nella televisione, quanto nello spettatore, il solo a poter selezionare in maniera critica a quali contenuti accedere e, di conseguenza, quali programmi seguire.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07DEA66-E7C2-400D-975F-47F675B5C666}"/>
              </a:ext>
            </a:extLst>
          </p:cNvPr>
          <p:cNvSpPr txBox="1"/>
          <p:nvPr/>
        </p:nvSpPr>
        <p:spPr>
          <a:xfrm>
            <a:off x="9124121" y="5669281"/>
            <a:ext cx="2385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Francesca Cavaiola</a:t>
            </a:r>
          </a:p>
          <a:p>
            <a:r>
              <a:rPr lang="it-IT" dirty="0"/>
              <a:t>Alessia Della Ducata</a:t>
            </a:r>
          </a:p>
        </p:txBody>
      </p:sp>
    </p:spTree>
    <p:extLst>
      <p:ext uri="{BB962C8B-B14F-4D97-AF65-F5344CB8AC3E}">
        <p14:creationId xmlns:p14="http://schemas.microsoft.com/office/powerpoint/2010/main" val="352296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C5134D-3BA5-4416-B626-1C33819F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6820"/>
            <a:ext cx="10058400" cy="1371600"/>
          </a:xfrm>
        </p:spPr>
        <p:txBody>
          <a:bodyPr/>
          <a:lstStyle/>
          <a:p>
            <a:r>
              <a:rPr lang="it-IT" dirty="0">
                <a:latin typeface="+mn-lt"/>
              </a:rPr>
              <a:t>La televisione oggi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04E554-4836-440D-8340-E96C68623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92303"/>
            <a:ext cx="10058400" cy="4483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Oggi, rispetto agli anni passati, la televisione italiana offre una vasta gamma di programmi che differiscono per contenuto, genere e target. Tra i principali generi troviamo: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E448B23-F1C6-4000-B1D3-8A4D9FD1780C}"/>
              </a:ext>
            </a:extLst>
          </p:cNvPr>
          <p:cNvSpPr txBox="1"/>
          <p:nvPr/>
        </p:nvSpPr>
        <p:spPr>
          <a:xfrm>
            <a:off x="4870174" y="3244333"/>
            <a:ext cx="245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Programmi politici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59DB5C56-227B-4B23-9D18-504C00889EFF}"/>
              </a:ext>
            </a:extLst>
          </p:cNvPr>
          <p:cNvSpPr/>
          <p:nvPr/>
        </p:nvSpPr>
        <p:spPr>
          <a:xfrm>
            <a:off x="6676516" y="3643601"/>
            <a:ext cx="2345635" cy="1133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46E8197-FF5F-493A-A8DA-D53C3DB55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229" y="5126577"/>
            <a:ext cx="2359356" cy="114614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DF58A65-FA6D-40AA-B3C3-0318DCE87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08" y="4002072"/>
            <a:ext cx="2359356" cy="114614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55F6776-0830-4FCB-9B66-2BA8A42B2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365" y="2578490"/>
            <a:ext cx="2359356" cy="114614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42F4FF9-990F-4FF6-BEF9-356A6096F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653" y="4696489"/>
            <a:ext cx="2359356" cy="114614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3E5BD69-3754-4F0D-9A88-A2537D89A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758" y="2422844"/>
            <a:ext cx="2359356" cy="114614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E5B0F39-A76A-4711-929E-20A87F622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05" y="2483937"/>
            <a:ext cx="2359356" cy="114614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D690D97-4491-4948-AB21-6A9B2CE75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043" y="5059302"/>
            <a:ext cx="2359356" cy="114614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3A2E35D-467A-4FF9-B50E-59CCCA241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975" y="3822155"/>
            <a:ext cx="2359356" cy="1146147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CDCCA75-61DA-429B-A834-9F978ED2C8C9}"/>
              </a:ext>
            </a:extLst>
          </p:cNvPr>
          <p:cNvSpPr txBox="1"/>
          <p:nvPr/>
        </p:nvSpPr>
        <p:spPr>
          <a:xfrm>
            <a:off x="1263138" y="2872344"/>
            <a:ext cx="226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Programmi politici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2506047-37A6-426E-85F3-A4E0336DF80E}"/>
              </a:ext>
            </a:extLst>
          </p:cNvPr>
          <p:cNvSpPr txBox="1"/>
          <p:nvPr/>
        </p:nvSpPr>
        <p:spPr>
          <a:xfrm>
            <a:off x="1066800" y="4385257"/>
            <a:ext cx="171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Documentari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5591824-91E4-4140-8DAE-93F77D976160}"/>
              </a:ext>
            </a:extLst>
          </p:cNvPr>
          <p:cNvSpPr txBox="1"/>
          <p:nvPr/>
        </p:nvSpPr>
        <p:spPr>
          <a:xfrm>
            <a:off x="3246975" y="5376484"/>
            <a:ext cx="15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Programmi di cronaca nera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FF107D0-2653-4818-A787-A2661980059A}"/>
              </a:ext>
            </a:extLst>
          </p:cNvPr>
          <p:cNvSpPr txBox="1"/>
          <p:nvPr/>
        </p:nvSpPr>
        <p:spPr>
          <a:xfrm>
            <a:off x="3441301" y="4224745"/>
            <a:ext cx="203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Programmi sportivi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3009579-5ECB-4919-A69E-8A1CA044BD31}"/>
              </a:ext>
            </a:extLst>
          </p:cNvPr>
          <p:cNvSpPr txBox="1"/>
          <p:nvPr/>
        </p:nvSpPr>
        <p:spPr>
          <a:xfrm>
            <a:off x="4847187" y="2970157"/>
            <a:ext cx="208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Programmi di cucina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6488349-18A0-4EB5-B2FA-5128B80BE308}"/>
              </a:ext>
            </a:extLst>
          </p:cNvPr>
          <p:cNvSpPr txBox="1"/>
          <p:nvPr/>
        </p:nvSpPr>
        <p:spPr>
          <a:xfrm>
            <a:off x="6694907" y="5402014"/>
            <a:ext cx="74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Quiz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9BBF1C6-9E2A-4D6A-98F3-D46C66079E71}"/>
              </a:ext>
            </a:extLst>
          </p:cNvPr>
          <p:cNvSpPr txBox="1"/>
          <p:nvPr/>
        </p:nvSpPr>
        <p:spPr>
          <a:xfrm>
            <a:off x="6935132" y="4025896"/>
            <a:ext cx="198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Programmi comici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BEE906C-6DAD-4B8B-95F6-5338E9C6057C}"/>
              </a:ext>
            </a:extLst>
          </p:cNvPr>
          <p:cNvSpPr txBox="1"/>
          <p:nvPr/>
        </p:nvSpPr>
        <p:spPr>
          <a:xfrm>
            <a:off x="8861257" y="2800484"/>
            <a:ext cx="160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Talent show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6938EBF-F75A-4C2F-90EA-79543472F440}"/>
              </a:ext>
            </a:extLst>
          </p:cNvPr>
          <p:cNvSpPr txBox="1"/>
          <p:nvPr/>
        </p:nvSpPr>
        <p:spPr>
          <a:xfrm>
            <a:off x="9722829" y="5059302"/>
            <a:ext cx="153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Reality</a:t>
            </a:r>
          </a:p>
        </p:txBody>
      </p:sp>
    </p:spTree>
    <p:extLst>
      <p:ext uri="{BB962C8B-B14F-4D97-AF65-F5344CB8AC3E}">
        <p14:creationId xmlns:p14="http://schemas.microsoft.com/office/powerpoint/2010/main" val="420453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813271-4BF0-4221-975F-B7DC62F5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0656"/>
            <a:ext cx="10058400" cy="1371600"/>
          </a:xfrm>
        </p:spPr>
        <p:txBody>
          <a:bodyPr>
            <a:normAutofit/>
          </a:bodyPr>
          <a:lstStyle/>
          <a:p>
            <a:r>
              <a:rPr lang="it-IT" sz="5400" dirty="0">
                <a:latin typeface="+mn-lt"/>
              </a:rPr>
              <a:t>POLITICA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006555-D659-42E7-80DA-2D27DED56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2256"/>
            <a:ext cx="7851913" cy="158674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400" b="1" i="1" dirty="0"/>
              <a:t>Porta a porta</a:t>
            </a:r>
            <a:br>
              <a:rPr lang="it-IT" sz="2400" b="1" i="1" dirty="0"/>
            </a:br>
            <a:r>
              <a:rPr lang="it-IT" sz="2000" dirty="0"/>
              <a:t>Dal 1996, programma di stampo politico, condotto dal giornalista Bruno Vespa, che approfondisce temi di attualità, cronaca, informazione politica, economica e di costume con gli ospiti presenti nel suo salotto.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20F4303-ADF3-42A3-B255-1EB8F0C73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742" y="1156456"/>
            <a:ext cx="1847850" cy="246697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441E92-E8F9-4607-BCEF-5F4CEE5D24A1}"/>
              </a:ext>
            </a:extLst>
          </p:cNvPr>
          <p:cNvSpPr txBox="1"/>
          <p:nvPr/>
        </p:nvSpPr>
        <p:spPr>
          <a:xfrm>
            <a:off x="1066800" y="4185047"/>
            <a:ext cx="74742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/>
              <a:t>Striscia la notizia</a:t>
            </a:r>
            <a:br>
              <a:rPr lang="it-IT" sz="2400" b="1" i="1" dirty="0"/>
            </a:br>
            <a:r>
              <a:rPr lang="it-IT" sz="2000" dirty="0"/>
              <a:t>Dal 1988, programma che, attraverso varie rubriche di stampo comico/satirico, affronta fatti di cronaca. Si distingue da </a:t>
            </a:r>
            <a:r>
              <a:rPr lang="it-IT" sz="2000" i="1" dirty="0"/>
              <a:t>Porta a porta </a:t>
            </a:r>
            <a:r>
              <a:rPr lang="it-IT" sz="2000" dirty="0"/>
              <a:t>in quanto programma dallo stile più leggero e orientato maggiormente sull’intrattenimento.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7A4598F-8962-45FD-9308-5DE855367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026" y="4041495"/>
            <a:ext cx="2865817" cy="190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0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9F7219-D792-4390-954A-A4223ED6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89586"/>
            <a:ext cx="10058400" cy="1371600"/>
          </a:xfrm>
        </p:spPr>
        <p:txBody>
          <a:bodyPr>
            <a:normAutofit/>
          </a:bodyPr>
          <a:lstStyle/>
          <a:p>
            <a:r>
              <a:rPr lang="it-IT" sz="5400" dirty="0">
                <a:latin typeface="+mn-lt"/>
              </a:rPr>
              <a:t>DOCUMENTARI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A0E9FA-590F-4D39-913F-ED3F2E4C0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1" y="1805922"/>
            <a:ext cx="7282070" cy="2193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i="1" dirty="0"/>
              <a:t>Superquark</a:t>
            </a:r>
            <a:br>
              <a:rPr lang="it-IT" sz="2400" b="1" i="1" dirty="0"/>
            </a:br>
            <a:r>
              <a:rPr lang="it-IT" sz="2000" dirty="0"/>
              <a:t>Nato nel 1995, Superquark è un programma televisivo di divulgazione culturale, ideato e condotto da Piero Angela, importante divulgatore scientifico italiano. Il programma dà una risposta a curiosità, interrogativi e questioni in ambito scientifico, storico, ambientale, artistico, ecc.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21EF50A-9C84-4788-8026-F41677935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6" t="6836" r="8522" b="4211"/>
          <a:stretch/>
        </p:blipFill>
        <p:spPr>
          <a:xfrm>
            <a:off x="8945216" y="1275386"/>
            <a:ext cx="1577009" cy="223961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625A8B2-C75D-4B23-9710-FE4942CB0F3E}"/>
              </a:ext>
            </a:extLst>
          </p:cNvPr>
          <p:cNvSpPr txBox="1"/>
          <p:nvPr/>
        </p:nvSpPr>
        <p:spPr>
          <a:xfrm>
            <a:off x="1066800" y="4206311"/>
            <a:ext cx="639417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/>
              <a:t>Linea Verde/Linea Blu</a:t>
            </a:r>
          </a:p>
          <a:p>
            <a:r>
              <a:rPr lang="it-IT" sz="2000" dirty="0"/>
              <a:t>Linea verde è un programma televisivo che illustra l'agricoltura italiana e le sue eccellenze. </a:t>
            </a:r>
          </a:p>
          <a:p>
            <a:r>
              <a:rPr lang="it-IT" sz="2000" dirty="0"/>
              <a:t>Linea blu è un programma televisivo di divulgazione culturale, impegnato nella diffusione e sensibilizzazione della cultura dell'ambiente e del mare.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25B32A9-CE83-4EEC-93F7-F4EBA68FF7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41" t="-3510" r="6434" b="3510"/>
          <a:stretch/>
        </p:blipFill>
        <p:spPr>
          <a:xfrm>
            <a:off x="7116416" y="3884269"/>
            <a:ext cx="2305878" cy="149698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9B47F6D-2895-43D2-9306-56B0B5D31E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02" r="5850"/>
          <a:stretch/>
        </p:blipFill>
        <p:spPr>
          <a:xfrm>
            <a:off x="9422294" y="4896815"/>
            <a:ext cx="219986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70990-2BFD-48FE-8156-BF317BEEB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46230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it-IT" sz="5400" dirty="0">
                <a:latin typeface="+mn-lt"/>
              </a:rPr>
              <a:t>PROGRAMMI DI CRONACA NERA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E71958-2C60-401B-86F5-A4A129D8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62146"/>
            <a:ext cx="7189304" cy="3849624"/>
          </a:xfrm>
        </p:spPr>
        <p:txBody>
          <a:bodyPr/>
          <a:lstStyle/>
          <a:p>
            <a:pPr marL="0" indent="0">
              <a:buNone/>
            </a:pPr>
            <a:r>
              <a:rPr lang="it-IT" sz="2400" b="1" i="1" dirty="0"/>
              <a:t>Chi l’ha visto?</a:t>
            </a:r>
            <a:br>
              <a:rPr lang="it-IT" sz="2400" b="1" i="1" dirty="0"/>
            </a:br>
            <a:r>
              <a:rPr lang="it-IT" sz="2000" dirty="0"/>
              <a:t>Programma dedicato alla ricerca di persone scomparse e all'approfondimento di casi di cronaca, con il contributo di filmati appositamente realizzati e di repertorio e l'intervento telefonico dei telespettatori.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9335CC0-1B46-432C-AB6D-8E42B6946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607" y="2117830"/>
            <a:ext cx="2857500" cy="16002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E27E246-CC76-4CB9-996D-B1EC849C0BFB}"/>
              </a:ext>
            </a:extLst>
          </p:cNvPr>
          <p:cNvSpPr txBox="1"/>
          <p:nvPr/>
        </p:nvSpPr>
        <p:spPr>
          <a:xfrm>
            <a:off x="1156252" y="4412974"/>
            <a:ext cx="6096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/>
              <a:t>Amore criminale</a:t>
            </a:r>
          </a:p>
          <a:p>
            <a:r>
              <a:rPr lang="it-IT" sz="2000" dirty="0"/>
              <a:t>Il programma affronta le vicende delle donne che nel corso delle loro storie d’amore sono andate incontro alla morte. La loro storia è raccontata attraverso ricostruzioni, materiale documentaristico e testimonianze dirette.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098963-B718-4842-85C3-A0333A40E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794" y="401806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75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D7DBB5-1C46-4318-A89C-033E60971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>
                <a:latin typeface="+mn-lt"/>
              </a:rPr>
              <a:t>PROGRAMMI SPORTIVI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ED6B26-BABE-471F-8C4D-389364C5B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7295322" cy="3849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/>
              <a:t>Quelli che il calcio</a:t>
            </a:r>
            <a:br>
              <a:rPr lang="it-IT" sz="2000" b="1" dirty="0"/>
            </a:br>
            <a:r>
              <a:rPr lang="it-IT" sz="2000" dirty="0"/>
              <a:t>Un mix innovativo di comicità, approfondimento e intrattenimento, con il calcio al centro della discussione.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BF78D2C-DBCC-446B-9918-863BB9F5E75C}"/>
              </a:ext>
            </a:extLst>
          </p:cNvPr>
          <p:cNvSpPr txBox="1"/>
          <p:nvPr/>
        </p:nvSpPr>
        <p:spPr>
          <a:xfrm>
            <a:off x="1066800" y="4027932"/>
            <a:ext cx="6586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/>
              <a:t>Mai dire Gol</a:t>
            </a:r>
          </a:p>
          <a:p>
            <a:r>
              <a:rPr lang="it-IT" sz="2000" dirty="0"/>
              <a:t>Storico programma calcistico della </a:t>
            </a:r>
            <a:r>
              <a:rPr lang="it-IT" sz="2000" dirty="0" err="1"/>
              <a:t>Gialappa's</a:t>
            </a:r>
            <a:r>
              <a:rPr lang="it-IT" sz="2000" dirty="0"/>
              <a:t> Band che ha lanciato decine di comici tra sport, risate e gag memorabili.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9638886-7465-40A3-894A-4138280B9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122" y="2014194"/>
            <a:ext cx="2857500" cy="16002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E4CE8BA-33F5-4172-B508-7939BAD78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309" y="381445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9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C22C02-7F64-47D5-823E-99705D06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9540"/>
            <a:ext cx="10058400" cy="1371600"/>
          </a:xfrm>
        </p:spPr>
        <p:txBody>
          <a:bodyPr>
            <a:normAutofit/>
          </a:bodyPr>
          <a:lstStyle/>
          <a:p>
            <a:r>
              <a:rPr lang="it-IT" sz="5400" dirty="0">
                <a:latin typeface="+mn-lt"/>
              </a:rPr>
              <a:t>Programmi di cucina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FDE335-A4AF-4B80-98DB-486849345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94120"/>
            <a:ext cx="6804991" cy="2058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i="1" dirty="0"/>
              <a:t>La prova del cuoco</a:t>
            </a:r>
            <a:br>
              <a:rPr lang="it-IT" sz="2000" b="1" i="1" dirty="0"/>
            </a:br>
            <a:r>
              <a:rPr lang="it-IT" sz="2000" dirty="0"/>
              <a:t>Programma storico in cui tra ricette originali e grandi cavalli di battaglia della tradizione, i cuochi si schierano con i colori del Pomodoro Rosso e del Peperone Verde per sfidarsi in ogni puntata.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08AC847-5E3C-4DD5-81B7-46C7F3B5D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200" y="2097157"/>
            <a:ext cx="3176484" cy="161345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BD13601-ADAE-482D-A11E-0B85A0D3F766}"/>
              </a:ext>
            </a:extLst>
          </p:cNvPr>
          <p:cNvSpPr txBox="1"/>
          <p:nvPr/>
        </p:nvSpPr>
        <p:spPr>
          <a:xfrm>
            <a:off x="1066800" y="4388716"/>
            <a:ext cx="675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/>
              <a:t>Cucine da incubo</a:t>
            </a:r>
          </a:p>
          <a:p>
            <a:r>
              <a:rPr lang="it-IT" sz="2000" dirty="0"/>
              <a:t>Il protagonista è lo chef stellato Antonio Cannavacciuolo, che aiuterà ristoratori in difficoltà tra sporcizia in cucina, pietanze disgustose e staff incompetente.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C5FCFFE-9DB9-41F4-8A17-49EEDEE6E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719" y="4052183"/>
            <a:ext cx="2659445" cy="205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7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1017E7-212E-41BC-88EE-FD63A5EE3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063"/>
            <a:ext cx="10058400" cy="1371600"/>
          </a:xfrm>
        </p:spPr>
        <p:txBody>
          <a:bodyPr>
            <a:normAutofit/>
          </a:bodyPr>
          <a:lstStyle/>
          <a:p>
            <a:r>
              <a:rPr lang="it-IT" sz="5400" dirty="0">
                <a:latin typeface="+mn-lt"/>
              </a:rPr>
              <a:t>Programmi comici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37B5A7-E48F-4109-94ED-412548BA4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8663"/>
            <a:ext cx="7003774" cy="1371600"/>
          </a:xfrm>
        </p:spPr>
        <p:txBody>
          <a:bodyPr/>
          <a:lstStyle/>
          <a:p>
            <a:pPr marL="0" indent="0">
              <a:buNone/>
            </a:pPr>
            <a:r>
              <a:rPr lang="it-IT" sz="2400" b="1" i="1" dirty="0"/>
              <a:t>Zelig</a:t>
            </a:r>
            <a:br>
              <a:rPr lang="it-IT" sz="2400" b="1" i="1" dirty="0"/>
            </a:br>
            <a:r>
              <a:rPr lang="it-IT" sz="2000" dirty="0"/>
              <a:t>Programma in cui una serie di comici si alternano sul palco tra sketch comico-satirici.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72D8761-FA80-436E-AE3A-67469BB3D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574" y="1733550"/>
            <a:ext cx="2686050" cy="169545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B496FA3-9A69-4472-8CA3-3E53A6501F4E}"/>
              </a:ext>
            </a:extLst>
          </p:cNvPr>
          <p:cNvSpPr txBox="1"/>
          <p:nvPr/>
        </p:nvSpPr>
        <p:spPr>
          <a:xfrm>
            <a:off x="1066800" y="4041776"/>
            <a:ext cx="5632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/>
              <a:t>Colorado</a:t>
            </a:r>
          </a:p>
          <a:p>
            <a:r>
              <a:rPr lang="it-IT" sz="2000" dirty="0"/>
              <a:t>Inizialmente ispirato al tipico cabaret statunitense, il programma, come Zelig si basa su sketch comici, ma è generalmente destinato ad un pubblico più giovane.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F013B48-5E72-4B51-92FF-FBD7DF0AB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574" y="3847052"/>
            <a:ext cx="2686050" cy="19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20B202-1B5C-4281-A880-DCCFEED5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49829"/>
            <a:ext cx="10058400" cy="1371600"/>
          </a:xfrm>
        </p:spPr>
        <p:txBody>
          <a:bodyPr>
            <a:normAutofit/>
          </a:bodyPr>
          <a:lstStyle/>
          <a:p>
            <a:r>
              <a:rPr lang="it-IT" sz="5400" dirty="0">
                <a:latin typeface="+mn-lt"/>
              </a:rPr>
              <a:t>Quiz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C4C1A5-BC41-4468-B20A-51AD9646E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21429"/>
            <a:ext cx="7427843" cy="1696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i="1" dirty="0"/>
              <a:t>L’eredità</a:t>
            </a:r>
            <a:br>
              <a:rPr lang="it-IT" sz="2400" b="1" i="1" dirty="0"/>
            </a:br>
            <a:r>
              <a:rPr lang="it-IT" sz="2000" dirty="0"/>
              <a:t>Sei concorrenti si sfidano in questo classico gioco a premi ad eliminazione che prevede sette diverse sfide, basate su domande di cultura generale.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B4D9A35-BF59-4061-856A-18986C606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941" y="1921429"/>
            <a:ext cx="2985259" cy="165627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9EF40A2-0DCE-4B61-A00F-1B81A2456D85}"/>
              </a:ext>
            </a:extLst>
          </p:cNvPr>
          <p:cNvSpPr txBox="1"/>
          <p:nvPr/>
        </p:nvSpPr>
        <p:spPr>
          <a:xfrm>
            <a:off x="1066800" y="4227443"/>
            <a:ext cx="66459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/>
              <a:t>Chi vuol essere milionario?</a:t>
            </a:r>
          </a:p>
          <a:p>
            <a:r>
              <a:rPr lang="it-IT" sz="2000" dirty="0"/>
              <a:t>Il protagonista dovrà affrontare la scalata alle 15 domande del quiz dei quiz e provare ad aggiudicarsi il montepremi finale di 1 milione di euro.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1F3CECB-0AF5-4CEA-B9BF-9EB48E474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941" y="4088366"/>
            <a:ext cx="2985259" cy="165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23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AnalogousFromDarkSeedLeftStep">
      <a:dk1>
        <a:srgbClr val="000000"/>
      </a:dk1>
      <a:lt1>
        <a:srgbClr val="FFFFFF"/>
      </a:lt1>
      <a:dk2>
        <a:srgbClr val="412E24"/>
      </a:dk2>
      <a:lt2>
        <a:srgbClr val="E7E2E8"/>
      </a:lt2>
      <a:accent1>
        <a:srgbClr val="40B821"/>
      </a:accent1>
      <a:accent2>
        <a:srgbClr val="75B113"/>
      </a:accent2>
      <a:accent3>
        <a:srgbClr val="A9A41E"/>
      </a:accent3>
      <a:accent4>
        <a:srgbClr val="D57F17"/>
      </a:accent4>
      <a:accent5>
        <a:srgbClr val="E74129"/>
      </a:accent5>
      <a:accent6>
        <a:srgbClr val="D5174E"/>
      </a:accent6>
      <a:hlink>
        <a:srgbClr val="BF653F"/>
      </a:hlink>
      <a:folHlink>
        <a:srgbClr val="7F7F7F"/>
      </a:folHlink>
    </a:clrScheme>
    <a:fontScheme name="Sapone">
      <a:majorFont>
        <a:latin typeface="Edwardian Script IT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emb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on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76666A0E-07E3-4C64-B82B-959560D46A9B}" vid="{92A61E6F-CB33-4157-86D4-B549E39FB2D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0</TotalTime>
  <Words>830</Words>
  <Application>Microsoft Office PowerPoint</Application>
  <PresentationFormat>Breitbild</PresentationFormat>
  <Paragraphs>56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Bembo</vt:lpstr>
      <vt:lpstr>Edwardian Script ITC</vt:lpstr>
      <vt:lpstr>Garamond</vt:lpstr>
      <vt:lpstr>Tema1</vt:lpstr>
      <vt:lpstr>Storia della televisione italiana</vt:lpstr>
      <vt:lpstr>La televisione oggi</vt:lpstr>
      <vt:lpstr>POLITICA</vt:lpstr>
      <vt:lpstr>DOCUMENTARI</vt:lpstr>
      <vt:lpstr>PROGRAMMI DI CRONACA NERA</vt:lpstr>
      <vt:lpstr>PROGRAMMI SPORTIVI</vt:lpstr>
      <vt:lpstr>Programmi di cucina</vt:lpstr>
      <vt:lpstr>Programmi comici</vt:lpstr>
      <vt:lpstr>Quiz</vt:lpstr>
      <vt:lpstr>Talent show</vt:lpstr>
      <vt:lpstr>Reality show</vt:lpstr>
      <vt:lpstr>Conclusioni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Storia della televisione italiana</dc:title>
  <dc:creator>Francesca Cavaiola</dc:creator>
  <cp:lastModifiedBy>Jimmy</cp:lastModifiedBy>
  <cp:revision>17</cp:revision>
  <dcterms:created xsi:type="dcterms:W3CDTF">2020-06-11T13:08:17Z</dcterms:created>
  <dcterms:modified xsi:type="dcterms:W3CDTF">2020-12-11T15:29:14Z</dcterms:modified>
</cp:coreProperties>
</file>